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330" r:id="rId3"/>
    <p:sldId id="332" r:id="rId4"/>
    <p:sldId id="333" r:id="rId5"/>
    <p:sldId id="334" r:id="rId6"/>
    <p:sldId id="335" r:id="rId7"/>
    <p:sldId id="336" r:id="rId8"/>
    <p:sldId id="337" r:id="rId9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8F8F8"/>
    <a:srgbClr val="CCFFFF"/>
    <a:srgbClr val="63053D"/>
    <a:srgbClr val="B80A72"/>
    <a:srgbClr val="F987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41" autoAdjust="0"/>
    <p:restoredTop sz="67742" autoAdjust="0"/>
  </p:normalViewPr>
  <p:slideViewPr>
    <p:cSldViewPr>
      <p:cViewPr varScale="1">
        <p:scale>
          <a:sx n="49" d="100"/>
          <a:sy n="49" d="100"/>
        </p:scale>
        <p:origin x="-1752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6680"/>
    </p:cViewPr>
  </p:outlineViewPr>
  <p:notesTextViewPr>
    <p:cViewPr>
      <p:scale>
        <a:sx n="80" d="100"/>
        <a:sy n="80" d="100"/>
      </p:scale>
      <p:origin x="0" y="0"/>
    </p:cViewPr>
  </p:notesTextViewPr>
  <p:sorterViewPr>
    <p:cViewPr>
      <p:scale>
        <a:sx n="175" d="100"/>
        <a:sy n="175" d="100"/>
      </p:scale>
      <p:origin x="0" y="576"/>
    </p:cViewPr>
  </p:sorterViewPr>
  <p:notesViewPr>
    <p:cSldViewPr snapToGrid="0" snapToObjects="1">
      <p:cViewPr varScale="1">
        <p:scale>
          <a:sx n="151" d="100"/>
          <a:sy n="151" d="100"/>
        </p:scale>
        <p:origin x="-1800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12356B-B5D9-194B-8BF8-BDC2208CF4D8}" type="datetimeFigureOut">
              <a:rPr lang="en-US" smtClean="0"/>
              <a:t>4/28/2014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C147BB-2E07-3442-BFEC-0C18990E758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037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8101F-BDC9-7B4B-A02B-3F56E307A038}" type="datetimeFigureOut">
              <a:rPr lang="pt-PT" noProof="0" smtClean="0"/>
              <a:t>28-04-2014</a:t>
            </a:fld>
            <a:endParaRPr lang="pt-PT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noProof="0" dirty="0" err="1" smtClean="0"/>
              <a:t>Click</a:t>
            </a:r>
            <a:r>
              <a:rPr lang="pt-PT" noProof="0" dirty="0" smtClean="0"/>
              <a:t> to </a:t>
            </a:r>
            <a:r>
              <a:rPr lang="pt-PT" noProof="0" dirty="0" err="1" smtClean="0"/>
              <a:t>edit</a:t>
            </a:r>
            <a:r>
              <a:rPr lang="pt-PT" noProof="0" dirty="0" smtClean="0"/>
              <a:t> </a:t>
            </a:r>
            <a:r>
              <a:rPr lang="pt-PT" noProof="0" dirty="0" err="1" smtClean="0"/>
              <a:t>Master</a:t>
            </a:r>
            <a:r>
              <a:rPr lang="pt-PT" noProof="0" dirty="0" smtClean="0"/>
              <a:t> </a:t>
            </a:r>
            <a:r>
              <a:rPr lang="pt-PT" noProof="0" dirty="0" err="1" smtClean="0"/>
              <a:t>text</a:t>
            </a:r>
            <a:r>
              <a:rPr lang="pt-PT" noProof="0" dirty="0" smtClean="0"/>
              <a:t> </a:t>
            </a:r>
            <a:r>
              <a:rPr lang="pt-PT" noProof="0" dirty="0" err="1" smtClean="0"/>
              <a:t>styles</a:t>
            </a:r>
            <a:endParaRPr lang="pt-PT" noProof="0" dirty="0" smtClean="0"/>
          </a:p>
          <a:p>
            <a:pPr lvl="1"/>
            <a:r>
              <a:rPr lang="pt-PT" noProof="0" dirty="0" err="1" smtClean="0"/>
              <a:t>Second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 smtClean="0"/>
          </a:p>
          <a:p>
            <a:pPr lvl="2"/>
            <a:r>
              <a:rPr lang="pt-PT" noProof="0" dirty="0" err="1" smtClean="0"/>
              <a:t>Third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 smtClean="0"/>
          </a:p>
          <a:p>
            <a:pPr lvl="3"/>
            <a:r>
              <a:rPr lang="pt-PT" noProof="0" dirty="0" err="1" smtClean="0"/>
              <a:t>Fourth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 smtClean="0"/>
          </a:p>
          <a:p>
            <a:pPr lvl="4"/>
            <a:r>
              <a:rPr lang="pt-PT" noProof="0" dirty="0" err="1" smtClean="0"/>
              <a:t>Fifth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314F4F-F6E2-D541-9B6E-AC00324A2CA3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062150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14F4F-F6E2-D541-9B6E-AC00324A2CA3}" type="slidenum">
              <a:rPr lang="pt-PT" noProof="0" smtClean="0"/>
              <a:t>1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4071795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14F4F-F6E2-D541-9B6E-AC00324A2CA3}" type="slidenum">
              <a:rPr lang="pt-PT" noProof="0" smtClean="0"/>
              <a:t>2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557721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14F4F-F6E2-D541-9B6E-AC00324A2CA3}" type="slidenum">
              <a:rPr lang="pt-PT" noProof="0" smtClean="0"/>
              <a:t>3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557721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14F4F-F6E2-D541-9B6E-AC00324A2CA3}" type="slidenum">
              <a:rPr lang="pt-PT" noProof="0" smtClean="0"/>
              <a:t>4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557721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14F4F-F6E2-D541-9B6E-AC00324A2CA3}" type="slidenum">
              <a:rPr lang="pt-PT" noProof="0" smtClean="0"/>
              <a:t>5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718183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:\Users\Daniel\Documents\My Dropbox\IST\Cadeiras\IPM\bg.jpg"/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206304" y="2743200"/>
            <a:ext cx="6937695" cy="4581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5984" y="1000108"/>
            <a:ext cx="6929454" cy="1492788"/>
          </a:xfrm>
          <a:solidFill>
            <a:schemeClr val="bg2">
              <a:lumMod val="5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pt-PT" dirty="0"/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0" y="4572008"/>
            <a:ext cx="2285984" cy="2286016"/>
          </a:xfrm>
          <a:solidFill>
            <a:schemeClr val="bg2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defRPr sz="115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0"/>
            <a:ext cx="2285984" cy="46434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0" tIns="144000" bIns="180000" rtlCol="0" anchor="ctr"/>
          <a:lstStyle/>
          <a:p>
            <a:pPr marL="360363" indent="0" algn="l"/>
            <a:r>
              <a:rPr lang="pt-PT" sz="3600" b="1" dirty="0" smtClean="0"/>
              <a:t>Interfaces Pessoa Máquina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285984" y="2564904"/>
            <a:ext cx="6894512" cy="360362"/>
          </a:xfrm>
          <a:solidFill>
            <a:schemeClr val="bg2">
              <a:lumMod val="75000"/>
            </a:schemeClr>
          </a:solidFill>
        </p:spPr>
        <p:txBody>
          <a:bodyPr>
            <a:noAutofit/>
          </a:bodyPr>
          <a:lstStyle>
            <a:lvl1pPr marL="342900" indent="17463"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noProof="0" dirty="0" err="1" smtClean="0"/>
              <a:t>Click</a:t>
            </a:r>
            <a:r>
              <a:rPr lang="pt-PT" noProof="0" dirty="0" smtClean="0"/>
              <a:t> to </a:t>
            </a:r>
            <a:r>
              <a:rPr lang="pt-PT" noProof="0" dirty="0" err="1" smtClean="0"/>
              <a:t>edit</a:t>
            </a:r>
            <a:r>
              <a:rPr lang="pt-PT" noProof="0" dirty="0" smtClean="0"/>
              <a:t> </a:t>
            </a:r>
            <a:r>
              <a:rPr lang="pt-PT" noProof="0" dirty="0" err="1" smtClean="0"/>
              <a:t>Master</a:t>
            </a:r>
            <a:r>
              <a:rPr lang="pt-PT" noProof="0" dirty="0" smtClean="0"/>
              <a:t> </a:t>
            </a:r>
            <a:r>
              <a:rPr lang="pt-PT" noProof="0" dirty="0" err="1" smtClean="0"/>
              <a:t>title</a:t>
            </a:r>
            <a:r>
              <a:rPr lang="pt-PT" noProof="0" dirty="0" smtClean="0"/>
              <a:t> </a:t>
            </a:r>
            <a:r>
              <a:rPr lang="pt-PT" noProof="0" dirty="0" err="1" smtClean="0"/>
              <a:t>style</a:t>
            </a:r>
            <a:endParaRPr lang="pt-PT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noProof="0" dirty="0" err="1" smtClean="0"/>
              <a:t>Click</a:t>
            </a:r>
            <a:r>
              <a:rPr lang="pt-PT" noProof="0" dirty="0" smtClean="0"/>
              <a:t> to </a:t>
            </a:r>
            <a:r>
              <a:rPr lang="pt-PT" noProof="0" dirty="0" err="1" smtClean="0"/>
              <a:t>edit</a:t>
            </a:r>
            <a:r>
              <a:rPr lang="pt-PT" noProof="0" dirty="0" smtClean="0"/>
              <a:t> </a:t>
            </a:r>
            <a:r>
              <a:rPr lang="pt-PT" noProof="0" dirty="0" err="1" smtClean="0"/>
              <a:t>Master</a:t>
            </a:r>
            <a:r>
              <a:rPr lang="pt-PT" noProof="0" dirty="0" smtClean="0"/>
              <a:t> </a:t>
            </a:r>
            <a:r>
              <a:rPr lang="pt-PT" noProof="0" dirty="0" err="1" smtClean="0"/>
              <a:t>text</a:t>
            </a:r>
            <a:r>
              <a:rPr lang="pt-PT" noProof="0" dirty="0" smtClean="0"/>
              <a:t> </a:t>
            </a:r>
            <a:r>
              <a:rPr lang="pt-PT" noProof="0" dirty="0" err="1" smtClean="0"/>
              <a:t>styles</a:t>
            </a:r>
            <a:endParaRPr lang="pt-PT" noProof="0" dirty="0" smtClean="0"/>
          </a:p>
          <a:p>
            <a:pPr lvl="1"/>
            <a:r>
              <a:rPr lang="pt-PT" noProof="0" dirty="0" err="1" smtClean="0"/>
              <a:t>Second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 smtClean="0"/>
          </a:p>
          <a:p>
            <a:pPr lvl="2"/>
            <a:r>
              <a:rPr lang="pt-PT" noProof="0" dirty="0" err="1" smtClean="0"/>
              <a:t>Third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 smtClean="0"/>
          </a:p>
          <a:p>
            <a:pPr lvl="3"/>
            <a:r>
              <a:rPr lang="pt-PT" noProof="0" dirty="0" err="1" smtClean="0"/>
              <a:t>Fourth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 smtClean="0"/>
          </a:p>
          <a:p>
            <a:pPr lvl="4"/>
            <a:r>
              <a:rPr lang="pt-PT" noProof="0" dirty="0" err="1" smtClean="0"/>
              <a:t>Fifth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3CC9924-33BC-4796-B0F9-D37DB5D899BF}" type="datetimeFigureOut">
              <a:rPr lang="pt-PT" smtClean="0"/>
              <a:pPr/>
              <a:t>28-04-2014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EBF8D4-C87A-47B7-9996-84452461937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9144000" cy="6858000"/>
          </a:xfrm>
          <a:ln w="152400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2790000" cy="2790000"/>
          </a:xfrm>
          <a:solidFill>
            <a:schemeClr val="bg2"/>
          </a:solidFill>
          <a:ln>
            <a:noFill/>
          </a:ln>
        </p:spPr>
        <p:txBody>
          <a:bodyPr>
            <a:noAutofit/>
          </a:bodyPr>
          <a:lstStyle>
            <a:lvl1pPr marL="0" indent="0" algn="ctr">
              <a:defRPr sz="166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1222" y="2886061"/>
            <a:ext cx="6786578" cy="3362339"/>
          </a:xfrm>
          <a:solidFill>
            <a:srgbClr val="FFFFFF">
              <a:alpha val="60000"/>
            </a:srgbClr>
          </a:solidFill>
        </p:spPr>
        <p:txBody>
          <a:bodyPr anchor="t">
            <a:noAutofit/>
          </a:bodyPr>
          <a:lstStyle>
            <a:lvl1pPr algn="r">
              <a:defRPr sz="6600" b="1" cap="all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pt-PT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noProof="0" dirty="0" err="1" smtClean="0"/>
              <a:t>Click</a:t>
            </a:r>
            <a:r>
              <a:rPr lang="pt-PT" noProof="0" dirty="0" smtClean="0"/>
              <a:t> to </a:t>
            </a:r>
            <a:r>
              <a:rPr lang="pt-PT" noProof="0" dirty="0" err="1" smtClean="0"/>
              <a:t>edit</a:t>
            </a:r>
            <a:r>
              <a:rPr lang="pt-PT" noProof="0" dirty="0" smtClean="0"/>
              <a:t> </a:t>
            </a:r>
            <a:r>
              <a:rPr lang="pt-PT" noProof="0" dirty="0" err="1" smtClean="0"/>
              <a:t>Master</a:t>
            </a:r>
            <a:r>
              <a:rPr lang="pt-PT" noProof="0" dirty="0" smtClean="0"/>
              <a:t> </a:t>
            </a:r>
            <a:r>
              <a:rPr lang="pt-PT" noProof="0" dirty="0" err="1" smtClean="0"/>
              <a:t>title</a:t>
            </a:r>
            <a:r>
              <a:rPr lang="pt-PT" noProof="0" dirty="0" smtClean="0"/>
              <a:t> </a:t>
            </a:r>
            <a:r>
              <a:rPr lang="pt-PT" noProof="0" dirty="0" err="1" smtClean="0"/>
              <a:t>style</a:t>
            </a:r>
            <a:endParaRPr lang="pt-PT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32" y="-24"/>
            <a:ext cx="9144032" cy="857256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noProof="0" dirty="0" err="1" smtClean="0"/>
              <a:t>Click</a:t>
            </a:r>
            <a:r>
              <a:rPr lang="pt-PT" noProof="0" dirty="0" smtClean="0"/>
              <a:t> to </a:t>
            </a:r>
            <a:r>
              <a:rPr lang="pt-PT" noProof="0" dirty="0" err="1" smtClean="0"/>
              <a:t>edit</a:t>
            </a:r>
            <a:r>
              <a:rPr lang="pt-PT" noProof="0" dirty="0" smtClean="0"/>
              <a:t> </a:t>
            </a:r>
            <a:r>
              <a:rPr lang="pt-PT" noProof="0" dirty="0" err="1" smtClean="0"/>
              <a:t>Master</a:t>
            </a:r>
            <a:r>
              <a:rPr lang="pt-PT" noProof="0" dirty="0" smtClean="0"/>
              <a:t> </a:t>
            </a:r>
            <a:r>
              <a:rPr lang="pt-PT" noProof="0" dirty="0" err="1" smtClean="0"/>
              <a:t>title</a:t>
            </a:r>
            <a:r>
              <a:rPr lang="pt-PT" noProof="0" dirty="0" smtClean="0"/>
              <a:t> </a:t>
            </a:r>
            <a:r>
              <a:rPr lang="pt-PT" noProof="0" dirty="0" err="1" smtClean="0"/>
              <a:t>style</a:t>
            </a:r>
            <a:endParaRPr lang="pt-PT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60"/>
            <a:ext cx="8229600" cy="5214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noProof="0" dirty="0" err="1" smtClean="0"/>
              <a:t>Click</a:t>
            </a:r>
            <a:r>
              <a:rPr lang="pt-PT" noProof="0" dirty="0" smtClean="0"/>
              <a:t> to </a:t>
            </a:r>
            <a:r>
              <a:rPr lang="pt-PT" noProof="0" dirty="0" err="1" smtClean="0"/>
              <a:t>edit</a:t>
            </a:r>
            <a:r>
              <a:rPr lang="pt-PT" noProof="0" dirty="0" smtClean="0"/>
              <a:t> </a:t>
            </a:r>
            <a:r>
              <a:rPr lang="pt-PT" noProof="0" dirty="0" err="1" smtClean="0"/>
              <a:t>Master</a:t>
            </a:r>
            <a:r>
              <a:rPr lang="pt-PT" noProof="0" dirty="0" smtClean="0"/>
              <a:t> </a:t>
            </a:r>
            <a:r>
              <a:rPr lang="pt-PT" noProof="0" dirty="0" err="1" smtClean="0"/>
              <a:t>text</a:t>
            </a:r>
            <a:r>
              <a:rPr lang="pt-PT" noProof="0" dirty="0" smtClean="0"/>
              <a:t> </a:t>
            </a:r>
            <a:r>
              <a:rPr lang="pt-PT" noProof="0" dirty="0" err="1" smtClean="0"/>
              <a:t>styles</a:t>
            </a:r>
            <a:endParaRPr lang="pt-PT" noProof="0" dirty="0" smtClean="0"/>
          </a:p>
          <a:p>
            <a:pPr lvl="1"/>
            <a:r>
              <a:rPr lang="pt-PT" noProof="0" dirty="0" err="1" smtClean="0"/>
              <a:t>Second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 smtClean="0"/>
          </a:p>
          <a:p>
            <a:pPr lvl="2"/>
            <a:r>
              <a:rPr lang="pt-PT" noProof="0" dirty="0" err="1" smtClean="0"/>
              <a:t>Third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 smtClean="0"/>
          </a:p>
          <a:p>
            <a:pPr lvl="3"/>
            <a:r>
              <a:rPr lang="pt-PT" noProof="0" dirty="0" err="1" smtClean="0"/>
              <a:t>Fourth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 smtClean="0"/>
          </a:p>
          <a:p>
            <a:pPr lvl="4"/>
            <a:r>
              <a:rPr lang="pt-PT" noProof="0" dirty="0" err="1" smtClean="0"/>
              <a:t>Fifth</a:t>
            </a:r>
            <a:r>
              <a:rPr lang="pt-PT" noProof="0" dirty="0" smtClean="0"/>
              <a:t> </a:t>
            </a:r>
            <a:r>
              <a:rPr lang="pt-PT" noProof="0" dirty="0" err="1" smtClean="0"/>
              <a:t>level</a:t>
            </a:r>
            <a:endParaRPr lang="pt-PT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txStyles>
    <p:titleStyle>
      <a:lvl1pPr marL="358775" indent="0" algn="l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1800"/>
        </a:spcBef>
        <a:buFont typeface="Arial" pitchFamily="34" charset="0"/>
        <a:buNone/>
        <a:defRPr sz="3200" b="1" kern="1200">
          <a:solidFill>
            <a:schemeClr val="bg2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600"/>
        </a:spcBef>
        <a:buFont typeface="Arial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noProof="0" smtClean="0"/>
              <a:t>Laboratório 09</a:t>
            </a:r>
            <a:endParaRPr lang="pt-PT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9600" noProof="0" dirty="0" smtClean="0"/>
              <a:t>01</a:t>
            </a:r>
            <a:endParaRPr lang="pt-PT" sz="9600" noProof="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PT" noProof="0" dirty="0" smtClean="0"/>
              <a:t>Três Tarefas + Critérios de Usabilidade</a:t>
            </a:r>
            <a:endParaRPr lang="pt-PT" noProof="0" dirty="0"/>
          </a:p>
        </p:txBody>
      </p:sp>
      <p:sp>
        <p:nvSpPr>
          <p:cNvPr id="6" name="Text Placeholder 1"/>
          <p:cNvSpPr txBox="1">
            <a:spLocks/>
          </p:cNvSpPr>
          <p:nvPr/>
        </p:nvSpPr>
        <p:spPr>
          <a:xfrm>
            <a:off x="2483768" y="3212976"/>
            <a:ext cx="4536504" cy="100811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342900" indent="17463" algn="l" defTabSz="914400" rtl="0" eaLnBrk="1" latinLnBrk="0" hangingPunct="1">
              <a:spcBef>
                <a:spcPts val="1800"/>
              </a:spcBef>
              <a:buFont typeface="Arial" pitchFamily="34" charset="0"/>
              <a:buNone/>
              <a:defRPr sz="18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/>
            <a:r>
              <a:rPr lang="pt-PT" sz="4000" b="1" dirty="0" smtClean="0">
                <a:solidFill>
                  <a:schemeClr val="bg2">
                    <a:lumMod val="50000"/>
                  </a:schemeClr>
                </a:solidFill>
              </a:rPr>
              <a:t>Grupo: </a:t>
            </a:r>
            <a:r>
              <a:rPr lang="pt-PT" sz="4000" b="1" dirty="0" smtClean="0">
                <a:solidFill>
                  <a:schemeClr val="bg2">
                    <a:lumMod val="50000"/>
                  </a:schemeClr>
                </a:solidFill>
              </a:rPr>
              <a:t>&lt;11&gt;</a:t>
            </a:r>
            <a:endParaRPr lang="pt-PT" sz="4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 smtClean="0"/>
              <a:t>Tarefa 1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Enunciado:</a:t>
            </a:r>
          </a:p>
          <a:p>
            <a:pPr lvl="1"/>
            <a:r>
              <a:rPr lang="pt-PT" dirty="0" smtClean="0"/>
              <a:t>Procurar a estação se serviço mais próxima escolhendo a estação de serviço B.</a:t>
            </a:r>
            <a:endParaRPr lang="pt-PT" dirty="0" smtClean="0"/>
          </a:p>
          <a:p>
            <a:r>
              <a:rPr lang="pt-PT" dirty="0" smtClean="0"/>
              <a:t>Critérios de Usabilidade:</a:t>
            </a:r>
          </a:p>
          <a:p>
            <a:pPr lvl="1"/>
            <a:r>
              <a:rPr lang="pt-PT" dirty="0" smtClean="0"/>
              <a:t>O tempo máximo que o utilizador deve demorar a chegar ao menu de estações serviço é de 5 segundos.</a:t>
            </a:r>
          </a:p>
          <a:p>
            <a:pPr lvl="1"/>
            <a:r>
              <a:rPr lang="pt-PT" dirty="0" smtClean="0"/>
              <a:t>O utilizador não deve cometer erros.</a:t>
            </a:r>
          </a:p>
          <a:p>
            <a:pPr lvl="1"/>
            <a:r>
              <a:rPr lang="pt-PT" dirty="0" smtClean="0"/>
              <a:t>O utilizador deve premir menos de </a:t>
            </a:r>
            <a:r>
              <a:rPr lang="pt-PT" dirty="0"/>
              <a:t>6</a:t>
            </a:r>
            <a:r>
              <a:rPr lang="pt-PT" dirty="0" smtClean="0"/>
              <a:t> vezes.</a:t>
            </a:r>
          </a:p>
          <a:p>
            <a:pPr lvl="1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48144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 smtClean="0"/>
              <a:t>Tarefa 2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Enunciado:</a:t>
            </a:r>
          </a:p>
          <a:p>
            <a:pPr lvl="1"/>
            <a:r>
              <a:rPr lang="pt-PT" dirty="0" smtClean="0"/>
              <a:t>Ligar para o contacto da Maria guardado na agenda.</a:t>
            </a:r>
            <a:endParaRPr lang="pt-PT" dirty="0" smtClean="0"/>
          </a:p>
          <a:p>
            <a:r>
              <a:rPr lang="pt-PT" dirty="0" smtClean="0"/>
              <a:t>Critérios de Usabilidade</a:t>
            </a:r>
            <a:r>
              <a:rPr lang="pt-PT" dirty="0" smtClean="0"/>
              <a:t>:</a:t>
            </a:r>
          </a:p>
          <a:p>
            <a:pPr lvl="1"/>
            <a:r>
              <a:rPr lang="pt-PT" dirty="0" smtClean="0"/>
              <a:t>O utilizador deve demorar menos de 10 segundos a executar a tarefa.</a:t>
            </a:r>
          </a:p>
          <a:p>
            <a:pPr lvl="1"/>
            <a:endParaRPr lang="pt-PT" dirty="0" smtClean="0"/>
          </a:p>
          <a:p>
            <a:pPr lvl="1"/>
            <a:r>
              <a:rPr lang="pt-PT" dirty="0" smtClean="0"/>
              <a:t>O utilizador deve premir as teclas menos de 10 vezes.</a:t>
            </a:r>
          </a:p>
          <a:p>
            <a:pPr lvl="1"/>
            <a:endParaRPr lang="pt-PT" dirty="0"/>
          </a:p>
          <a:p>
            <a:pPr lvl="1"/>
            <a:r>
              <a:rPr lang="pt-PT" dirty="0" smtClean="0"/>
              <a:t>O utilizador não deve cometer erros.</a:t>
            </a:r>
          </a:p>
          <a:p>
            <a:pPr lvl="1"/>
            <a:endParaRPr lang="pt-PT" dirty="0" smtClean="0"/>
          </a:p>
          <a:p>
            <a:pPr lvl="1"/>
            <a:endParaRPr lang="pt-PT" dirty="0"/>
          </a:p>
          <a:p>
            <a:pPr lvl="1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740548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 smtClean="0"/>
              <a:t>Tarefa 3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Enunciado:</a:t>
            </a:r>
          </a:p>
          <a:p>
            <a:pPr lvl="1"/>
            <a:r>
              <a:rPr lang="pt-PT" dirty="0" smtClean="0"/>
              <a:t>Ligar para o numero 912376543</a:t>
            </a:r>
            <a:endParaRPr lang="pt-PT" dirty="0" smtClean="0"/>
          </a:p>
          <a:p>
            <a:r>
              <a:rPr lang="pt-PT" dirty="0" smtClean="0"/>
              <a:t>Critérios de Usabilidade:</a:t>
            </a:r>
          </a:p>
          <a:p>
            <a:pPr lvl="1"/>
            <a:r>
              <a:rPr lang="pt-PT" dirty="0" smtClean="0"/>
              <a:t>O utilizador deve demorar menos de 40 segundos a marcar o número.</a:t>
            </a:r>
          </a:p>
          <a:p>
            <a:pPr lvl="1"/>
            <a:endParaRPr lang="pt-PT" dirty="0" smtClean="0"/>
          </a:p>
          <a:p>
            <a:pPr lvl="1"/>
            <a:r>
              <a:rPr lang="pt-PT" dirty="0" smtClean="0"/>
              <a:t>O utilizador pode cometer até 3 erros.</a:t>
            </a:r>
          </a:p>
          <a:p>
            <a:pPr lvl="1"/>
            <a:endParaRPr lang="pt-PT" dirty="0"/>
          </a:p>
          <a:p>
            <a:pPr lvl="1"/>
            <a:r>
              <a:rPr lang="pt-PT" dirty="0" smtClean="0"/>
              <a:t>85% deve concluir a tarefa com sucesso sem cometer erros.</a:t>
            </a:r>
          </a:p>
          <a:p>
            <a:pPr lvl="1"/>
            <a:endParaRPr lang="pt-PT" dirty="0" smtClean="0"/>
          </a:p>
          <a:p>
            <a:pPr lvl="1"/>
            <a:endParaRPr lang="pt-PT" dirty="0"/>
          </a:p>
          <a:p>
            <a:pPr lvl="1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84082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Menu Principal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558964"/>
          </a:xfrm>
        </p:spPr>
        <p:txBody>
          <a:bodyPr>
            <a:normAutofit lnSpcReduction="10000"/>
          </a:bodyPr>
          <a:lstStyle/>
          <a:p>
            <a:r>
              <a:rPr lang="pt-PT" dirty="0" smtClean="0"/>
              <a:t>A aplicação no </a:t>
            </a:r>
            <a:r>
              <a:rPr lang="pt-PT" dirty="0"/>
              <a:t>e</a:t>
            </a:r>
            <a:r>
              <a:rPr lang="pt-PT" dirty="0" smtClean="0"/>
              <a:t>stado inicial</a:t>
            </a:r>
            <a:endParaRPr lang="pt-PT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909" y="1957275"/>
            <a:ext cx="8892480" cy="43381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344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Informação de Trânsito</a:t>
            </a:r>
            <a:endParaRPr lang="pt-PT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1" y="1621213"/>
            <a:ext cx="8987260" cy="4357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395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Estações de Serviço</a:t>
            </a:r>
            <a:endParaRPr lang="pt-PT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1" y="1601759"/>
            <a:ext cx="8979610" cy="43673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936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Telefone - Agenda</a:t>
            </a:r>
            <a:endParaRPr lang="pt-PT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0" y="1679579"/>
            <a:ext cx="9004355" cy="4353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938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pm_2012_template">
  <a:themeElements>
    <a:clrScheme name="Custom 1">
      <a:dk1>
        <a:srgbClr val="000000"/>
      </a:dk1>
      <a:lt1>
        <a:srgbClr val="FFFFFF"/>
      </a:lt1>
      <a:dk2>
        <a:srgbClr val="63053D"/>
      </a:dk2>
      <a:lt2>
        <a:srgbClr val="2A9300"/>
      </a:lt2>
      <a:accent1>
        <a:srgbClr val="B80A72"/>
      </a:accent1>
      <a:accent2>
        <a:srgbClr val="CF8C00"/>
      </a:accent2>
      <a:accent3>
        <a:srgbClr val="00A0BD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1250</TotalTime>
  <Words>188</Words>
  <Application>Microsoft Office PowerPoint</Application>
  <PresentationFormat>Apresentação no Ecrã (4:3)</PresentationFormat>
  <Paragraphs>41</Paragraphs>
  <Slides>8</Slides>
  <Notes>5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9" baseType="lpstr">
      <vt:lpstr>ipm_2012_template</vt:lpstr>
      <vt:lpstr>Laboratório 09</vt:lpstr>
      <vt:lpstr>Tarefa 1</vt:lpstr>
      <vt:lpstr>Tarefa 2</vt:lpstr>
      <vt:lpstr>Tarefa 3</vt:lpstr>
      <vt:lpstr>Menu Principal</vt:lpstr>
      <vt:lpstr>Informação de Trânsito</vt:lpstr>
      <vt:lpstr>Estações de Serviço</vt:lpstr>
      <vt:lpstr>Telefone - Agenda</vt:lpstr>
    </vt:vector>
  </TitlesOfParts>
  <Company>Instituto Superior Técnico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Laboratório 3</dc:title>
  <dc:creator>Manuel J. Fonseca</dc:creator>
  <cp:lastModifiedBy>Fipo</cp:lastModifiedBy>
  <cp:revision>119</cp:revision>
  <dcterms:created xsi:type="dcterms:W3CDTF">2012-07-20T15:09:32Z</dcterms:created>
  <dcterms:modified xsi:type="dcterms:W3CDTF">2014-04-28T22:11:26Z</dcterms:modified>
</cp:coreProperties>
</file>

<file path=docProps/thumbnail.jpeg>
</file>